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5CB8-25AC-4672-AB2B-225E845347E6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9ADC3-C280-426B-81D8-419CA730DF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5CB8-25AC-4672-AB2B-225E845347E6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9ADC3-C280-426B-81D8-419CA730D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5CB8-25AC-4672-AB2B-225E845347E6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9ADC3-C280-426B-81D8-419CA730D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5CB8-25AC-4672-AB2B-225E845347E6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9ADC3-C280-426B-81D8-419CA730D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5CB8-25AC-4672-AB2B-225E845347E6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9ADC3-C280-426B-81D8-419CA730D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5CB8-25AC-4672-AB2B-225E845347E6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9ADC3-C280-426B-81D8-419CA730D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5CB8-25AC-4672-AB2B-225E845347E6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9ADC3-C280-426B-81D8-419CA730D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5CB8-25AC-4672-AB2B-225E845347E6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9ADC3-C280-426B-81D8-419CA730D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5CB8-25AC-4672-AB2B-225E845347E6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9ADC3-C280-426B-81D8-419CA730D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5CB8-25AC-4672-AB2B-225E845347E6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9ADC3-C280-426B-81D8-419CA730DF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B1B5CB8-25AC-4672-AB2B-225E845347E6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D79ADC3-C280-426B-81D8-419CA730D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B1B5CB8-25AC-4672-AB2B-225E845347E6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D79ADC3-C280-426B-81D8-419CA730D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VID00013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VID00021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VID00022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DCIM\100VIDEO\VID00023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DCIM\100VIDEO\VID00029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Mi Presentación Argumentativa: La necesidad de tener educación cultural sobre las menorías de América Latina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505200"/>
            <a:ext cx="8077200" cy="1499616"/>
          </a:xfrm>
        </p:spPr>
        <p:txBody>
          <a:bodyPr/>
          <a:lstStyle/>
          <a:p>
            <a:pPr algn="ctr"/>
            <a:r>
              <a:rPr lang="en-US" dirty="0" err="1" smtClean="0"/>
              <a:t>Por</a:t>
            </a:r>
            <a:r>
              <a:rPr lang="en-US" dirty="0" smtClean="0"/>
              <a:t> Kendra McMurray</a:t>
            </a:r>
            <a:endParaRPr lang="en-US" dirty="0"/>
          </a:p>
        </p:txBody>
      </p:sp>
    </p:spTree>
  </p:cSld>
  <p:clrMapOvr>
    <a:masterClrMapping/>
  </p:clrMapOvr>
  <p:transition advTm="290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Mi Tesis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581399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Los ministerios educativos deben asegurar que escuelas enseñen la historia de menorías: </a:t>
            </a:r>
          </a:p>
          <a:p>
            <a:pPr lvl="1"/>
            <a:r>
              <a:rPr lang="es-ES" dirty="0" smtClean="0"/>
              <a:t>De africanos</a:t>
            </a:r>
          </a:p>
          <a:p>
            <a:pPr lvl="1"/>
            <a:r>
              <a:rPr lang="es-ES" dirty="0" smtClean="0"/>
              <a:t>De indígenas</a:t>
            </a:r>
          </a:p>
          <a:p>
            <a:pPr lvl="1"/>
            <a:r>
              <a:rPr lang="es-ES" dirty="0" smtClean="0"/>
              <a:t>De asiáticos</a:t>
            </a:r>
          </a:p>
          <a:p>
            <a:r>
              <a:rPr lang="es-ES" dirty="0" smtClean="0"/>
              <a:t>Necesario para reconocer sus contribuciones culturales, sociales</a:t>
            </a:r>
            <a:endParaRPr lang="es-ES" dirty="0"/>
          </a:p>
        </p:txBody>
      </p:sp>
      <p:pic>
        <p:nvPicPr>
          <p:cNvPr id="5" name="VID0001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486400" y="43434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 advTm="431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Historias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25609"/>
          </a:xfrm>
        </p:spPr>
        <p:txBody>
          <a:bodyPr/>
          <a:lstStyle/>
          <a:p>
            <a:r>
              <a:rPr lang="es-ES" dirty="0"/>
              <a:t>L</a:t>
            </a:r>
            <a:r>
              <a:rPr lang="es-ES" dirty="0" smtClean="0"/>
              <a:t>a colonización americana trajo la esclavitud de africanos, de indígenas.</a:t>
            </a:r>
          </a:p>
          <a:p>
            <a:r>
              <a:rPr lang="es-ES" dirty="0" smtClean="0"/>
              <a:t>Muchas afro descendientes en América Latina</a:t>
            </a:r>
          </a:p>
          <a:p>
            <a:r>
              <a:rPr lang="es-ES" dirty="0" smtClean="0"/>
              <a:t>Cada país tiene indígenas y descendientes de grupos antiguos indígenas.</a:t>
            </a:r>
          </a:p>
        </p:txBody>
      </p:sp>
      <p:pic>
        <p:nvPicPr>
          <p:cNvPr id="5" name="VID00021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638800" y="42672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 advTm="893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Actitudes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229600" cy="5181600"/>
          </a:xfrm>
        </p:spPr>
        <p:txBody>
          <a:bodyPr>
            <a:normAutofit/>
          </a:bodyPr>
          <a:lstStyle/>
          <a:p>
            <a:r>
              <a:rPr lang="es-ES" dirty="0" smtClean="0"/>
              <a:t>Hay </a:t>
            </a:r>
            <a:r>
              <a:rPr lang="es-ES" dirty="0" smtClean="0"/>
              <a:t>los que no quieren reconocer sus contribuciones a la sociedad</a:t>
            </a:r>
          </a:p>
          <a:p>
            <a:pPr lvl="1"/>
            <a:r>
              <a:rPr lang="es-ES" dirty="0" smtClean="0"/>
              <a:t>Perpetradores de la blancura de América Latina</a:t>
            </a:r>
          </a:p>
          <a:p>
            <a:pPr lvl="1"/>
            <a:r>
              <a:rPr lang="es-ES" dirty="0" smtClean="0"/>
              <a:t>Discriminación contra menorías</a:t>
            </a:r>
          </a:p>
          <a:p>
            <a:r>
              <a:rPr lang="es-ES" dirty="0" smtClean="0"/>
              <a:t>Hay </a:t>
            </a:r>
            <a:r>
              <a:rPr lang="es-ES" dirty="0" smtClean="0"/>
              <a:t>los que aceptan estos grupos</a:t>
            </a:r>
          </a:p>
          <a:p>
            <a:r>
              <a:rPr lang="es-ES" dirty="0" smtClean="0"/>
              <a:t>Refuerzos de </a:t>
            </a:r>
            <a:r>
              <a:rPr lang="es-ES" dirty="0" smtClean="0"/>
              <a:t>auto-prejuicio</a:t>
            </a:r>
            <a:endParaRPr lang="es-ES" dirty="0" smtClean="0"/>
          </a:p>
          <a:p>
            <a:endParaRPr lang="es-ES" dirty="0" smtClean="0"/>
          </a:p>
        </p:txBody>
      </p:sp>
      <p:pic>
        <p:nvPicPr>
          <p:cNvPr id="4" name="VID0002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562600" y="42672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 advTm="2235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efectos de estos actitudes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4876800" cy="5410199"/>
          </a:xfrm>
        </p:spPr>
        <p:txBody>
          <a:bodyPr>
            <a:normAutofit/>
          </a:bodyPr>
          <a:lstStyle/>
          <a:p>
            <a:r>
              <a:rPr lang="es-ES" dirty="0" smtClean="0"/>
              <a:t>En R.D., la mentalidad de “no somos negros”</a:t>
            </a:r>
          </a:p>
          <a:p>
            <a:r>
              <a:rPr lang="es-ES" dirty="0" smtClean="0"/>
              <a:t>Llamarse “indio/indígena” = ofensa</a:t>
            </a:r>
            <a:endParaRPr lang="es-ES" dirty="0" smtClean="0"/>
          </a:p>
          <a:p>
            <a:r>
              <a:rPr lang="es-ES" dirty="0" smtClean="0"/>
              <a:t>Preferencia ver un país como “Europeo” </a:t>
            </a:r>
          </a:p>
          <a:p>
            <a:r>
              <a:rPr lang="es-ES" dirty="0" smtClean="0"/>
              <a:t>L</a:t>
            </a:r>
            <a:r>
              <a:rPr lang="es-ES" dirty="0" smtClean="0"/>
              <a:t>a marginalización de estos grupos</a:t>
            </a:r>
          </a:p>
        </p:txBody>
      </p:sp>
      <p:pic>
        <p:nvPicPr>
          <p:cNvPr id="4" name="VID0002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486400" y="27432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 advTm="1407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Mi solución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5486400" cy="5334000"/>
          </a:xfrm>
        </p:spPr>
        <p:txBody>
          <a:bodyPr/>
          <a:lstStyle/>
          <a:p>
            <a:r>
              <a:rPr lang="es-ES" dirty="0" smtClean="0"/>
              <a:t>N</a:t>
            </a:r>
            <a:r>
              <a:rPr lang="es-ES" dirty="0" smtClean="0"/>
              <a:t>ecesario empezar desde el fondo para corregir los problemas de:</a:t>
            </a:r>
          </a:p>
          <a:p>
            <a:pPr lvl="1"/>
            <a:r>
              <a:rPr lang="es-ES" dirty="0" smtClean="0"/>
              <a:t>Auto-prejuicio</a:t>
            </a:r>
          </a:p>
          <a:p>
            <a:pPr lvl="1"/>
            <a:r>
              <a:rPr lang="es-ES" dirty="0" smtClean="0"/>
              <a:t>Actos de discriminación</a:t>
            </a:r>
          </a:p>
          <a:p>
            <a:pPr lvl="1"/>
            <a:r>
              <a:rPr lang="es-ES" dirty="0" smtClean="0"/>
              <a:t>Marginalización</a:t>
            </a:r>
          </a:p>
          <a:p>
            <a:r>
              <a:rPr lang="es-ES" dirty="0" smtClean="0"/>
              <a:t>Se puede realizar esto por la educación</a:t>
            </a:r>
            <a:endParaRPr lang="es-ES" dirty="0"/>
          </a:p>
        </p:txBody>
      </p:sp>
      <p:pic>
        <p:nvPicPr>
          <p:cNvPr id="4" name="VID00029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715000" y="28194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209</TotalTime>
  <Words>169</Words>
  <Application>Microsoft Office PowerPoint</Application>
  <PresentationFormat>On-screen Show (4:3)</PresentationFormat>
  <Paragraphs>29</Paragraphs>
  <Slides>6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Mi Presentación Argumentativa: La necesidad de tener educación cultural sobre las menorías de América Latina</vt:lpstr>
      <vt:lpstr>Mi Tesis</vt:lpstr>
      <vt:lpstr>Historias</vt:lpstr>
      <vt:lpstr>Actitudes</vt:lpstr>
      <vt:lpstr>Los efectos de estos actitudes</vt:lpstr>
      <vt:lpstr>Mi solución</vt:lpstr>
    </vt:vector>
  </TitlesOfParts>
  <Company>University at Buffalo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 Presentación Argumentativa: La educación de</dc:title>
  <dc:creator>Kendra</dc:creator>
  <cp:lastModifiedBy>Kendra</cp:lastModifiedBy>
  <cp:revision>19</cp:revision>
  <dcterms:created xsi:type="dcterms:W3CDTF">2012-04-13T01:25:15Z</dcterms:created>
  <dcterms:modified xsi:type="dcterms:W3CDTF">2012-04-13T21:30:10Z</dcterms:modified>
</cp:coreProperties>
</file>